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65F5E7-9822-4163-9F2D-38287C7870B6}" v="15" dt="2023-11-22T18:05:54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cile THOMAS" userId="607b85399669379e" providerId="LiveId" clId="{48A3BBFF-B042-4098-93E4-067C441A08E3}"/>
    <pc:docChg chg="undo custSel addSld delSld modSld">
      <pc:chgData name="Cécile THOMAS" userId="607b85399669379e" providerId="LiveId" clId="{48A3BBFF-B042-4098-93E4-067C441A08E3}" dt="2023-11-08T21:41:11.570" v="1245" actId="14100"/>
      <pc:docMkLst>
        <pc:docMk/>
      </pc:docMkLst>
      <pc:sldChg chg="modSp new del mod">
        <pc:chgData name="Cécile THOMAS" userId="607b85399669379e" providerId="LiveId" clId="{48A3BBFF-B042-4098-93E4-067C441A08E3}" dt="2023-11-08T19:52:42.830" v="6" actId="47"/>
        <pc:sldMkLst>
          <pc:docMk/>
          <pc:sldMk cId="3443342425" sldId="256"/>
        </pc:sldMkLst>
        <pc:spChg chg="mod">
          <ac:chgData name="Cécile THOMAS" userId="607b85399669379e" providerId="LiveId" clId="{48A3BBFF-B042-4098-93E4-067C441A08E3}" dt="2023-11-08T19:52:40.121" v="5" actId="20577"/>
          <ac:spMkLst>
            <pc:docMk/>
            <pc:sldMk cId="3443342425" sldId="256"/>
            <ac:spMk id="2" creationId="{27E3F1D6-F2DD-1993-D9A3-BAFE137C347F}"/>
          </ac:spMkLst>
        </pc:spChg>
      </pc:sldChg>
      <pc:sldChg chg="addSp delSp modSp new mod">
        <pc:chgData name="Cécile THOMAS" userId="607b85399669379e" providerId="LiveId" clId="{48A3BBFF-B042-4098-93E4-067C441A08E3}" dt="2023-11-08T19:54:03.855" v="101" actId="1076"/>
        <pc:sldMkLst>
          <pc:docMk/>
          <pc:sldMk cId="3750485997" sldId="256"/>
        </pc:sldMkLst>
        <pc:spChg chg="mod">
          <ac:chgData name="Cécile THOMAS" userId="607b85399669379e" providerId="LiveId" clId="{48A3BBFF-B042-4098-93E4-067C441A08E3}" dt="2023-11-08T19:53:32.264" v="99" actId="1076"/>
          <ac:spMkLst>
            <pc:docMk/>
            <pc:sldMk cId="3750485997" sldId="256"/>
            <ac:spMk id="2" creationId="{B0E9DAFC-385C-ED24-88F7-89404AA8DB5B}"/>
          </ac:spMkLst>
        </pc:spChg>
        <pc:spChg chg="del mod">
          <ac:chgData name="Cécile THOMAS" userId="607b85399669379e" providerId="LiveId" clId="{48A3BBFF-B042-4098-93E4-067C441A08E3}" dt="2023-11-08T19:53:12.230" v="67" actId="478"/>
          <ac:spMkLst>
            <pc:docMk/>
            <pc:sldMk cId="3750485997" sldId="256"/>
            <ac:spMk id="3" creationId="{46B1F9C6-C488-A95E-E119-7AF7C534BD74}"/>
          </ac:spMkLst>
        </pc:spChg>
        <pc:picChg chg="add mod">
          <ac:chgData name="Cécile THOMAS" userId="607b85399669379e" providerId="LiveId" clId="{48A3BBFF-B042-4098-93E4-067C441A08E3}" dt="2023-11-08T19:54:03.855" v="101" actId="1076"/>
          <ac:picMkLst>
            <pc:docMk/>
            <pc:sldMk cId="3750485997" sldId="256"/>
            <ac:picMk id="5" creationId="{C5F76A74-76D6-D856-8FF5-9E9045C4F103}"/>
          </ac:picMkLst>
        </pc:picChg>
      </pc:sldChg>
      <pc:sldChg chg="addSp modSp new mod modAnim">
        <pc:chgData name="Cécile THOMAS" userId="607b85399669379e" providerId="LiveId" clId="{48A3BBFF-B042-4098-93E4-067C441A08E3}" dt="2023-11-08T20:20:28.087" v="247"/>
        <pc:sldMkLst>
          <pc:docMk/>
          <pc:sldMk cId="1514725919" sldId="257"/>
        </pc:sldMkLst>
        <pc:spChg chg="add mod">
          <ac:chgData name="Cécile THOMAS" userId="607b85399669379e" providerId="LiveId" clId="{48A3BBFF-B042-4098-93E4-067C441A08E3}" dt="2023-11-08T19:59:32.886" v="175" actId="1076"/>
          <ac:spMkLst>
            <pc:docMk/>
            <pc:sldMk cId="1514725919" sldId="257"/>
            <ac:spMk id="4" creationId="{7D9D1F25-4180-DADF-9DF7-7B29AF5B289D}"/>
          </ac:spMkLst>
        </pc:spChg>
        <pc:spChg chg="add mod">
          <ac:chgData name="Cécile THOMAS" userId="607b85399669379e" providerId="LiveId" clId="{48A3BBFF-B042-4098-93E4-067C441A08E3}" dt="2023-11-08T20:19:45.889" v="220" actId="1076"/>
          <ac:spMkLst>
            <pc:docMk/>
            <pc:sldMk cId="1514725919" sldId="257"/>
            <ac:spMk id="5" creationId="{1EF151CE-6ACF-9E86-4EDC-92121D02B869}"/>
          </ac:spMkLst>
        </pc:spChg>
        <pc:spChg chg="add mod">
          <ac:chgData name="Cécile THOMAS" userId="607b85399669379e" providerId="LiveId" clId="{48A3BBFF-B042-4098-93E4-067C441A08E3}" dt="2023-11-08T20:20:07.317" v="239" actId="1076"/>
          <ac:spMkLst>
            <pc:docMk/>
            <pc:sldMk cId="1514725919" sldId="257"/>
            <ac:spMk id="6" creationId="{B004C7A3-091E-731D-1509-1F931C3AE636}"/>
          </ac:spMkLst>
        </pc:spChg>
        <pc:spChg chg="add mod">
          <ac:chgData name="Cécile THOMAS" userId="607b85399669379e" providerId="LiveId" clId="{48A3BBFF-B042-4098-93E4-067C441A08E3}" dt="2023-11-08T20:20:20.936" v="245" actId="20577"/>
          <ac:spMkLst>
            <pc:docMk/>
            <pc:sldMk cId="1514725919" sldId="257"/>
            <ac:spMk id="7" creationId="{04B9C37A-0BA5-436C-0A92-1B014E123FB2}"/>
          </ac:spMkLst>
        </pc:spChg>
        <pc:picChg chg="add mod">
          <ac:chgData name="Cécile THOMAS" userId="607b85399669379e" providerId="LiveId" clId="{48A3BBFF-B042-4098-93E4-067C441A08E3}" dt="2023-11-08T20:19:31.541" v="217" actId="1076"/>
          <ac:picMkLst>
            <pc:docMk/>
            <pc:sldMk cId="1514725919" sldId="257"/>
            <ac:picMk id="3" creationId="{DC80B130-F9DC-D86C-DA53-5F8462EA7A3E}"/>
          </ac:picMkLst>
        </pc:picChg>
      </pc:sldChg>
      <pc:sldChg chg="addSp delSp modSp new mod modAnim">
        <pc:chgData name="Cécile THOMAS" userId="607b85399669379e" providerId="LiveId" clId="{48A3BBFF-B042-4098-93E4-067C441A08E3}" dt="2023-11-08T20:46:28.805" v="949" actId="167"/>
        <pc:sldMkLst>
          <pc:docMk/>
          <pc:sldMk cId="3724096397" sldId="258"/>
        </pc:sldMkLst>
        <pc:spChg chg="add mod">
          <ac:chgData name="Cécile THOMAS" userId="607b85399669379e" providerId="LiveId" clId="{48A3BBFF-B042-4098-93E4-067C441A08E3}" dt="2023-11-08T20:46:02.464" v="945" actId="13926"/>
          <ac:spMkLst>
            <pc:docMk/>
            <pc:sldMk cId="3724096397" sldId="258"/>
            <ac:spMk id="2" creationId="{D55C21EA-A077-4E34-9F4F-0A2EE5654D0F}"/>
          </ac:spMkLst>
        </pc:spChg>
        <pc:spChg chg="add mod">
          <ac:chgData name="Cécile THOMAS" userId="607b85399669379e" providerId="LiveId" clId="{48A3BBFF-B042-4098-93E4-067C441A08E3}" dt="2023-11-08T20:29:06.516" v="539" actId="20577"/>
          <ac:spMkLst>
            <pc:docMk/>
            <pc:sldMk cId="3724096397" sldId="258"/>
            <ac:spMk id="3" creationId="{5FF5FB49-67D6-39AA-E7EE-5CD8F5CCE6A8}"/>
          </ac:spMkLst>
        </pc:spChg>
        <pc:spChg chg="add mod">
          <ac:chgData name="Cécile THOMAS" userId="607b85399669379e" providerId="LiveId" clId="{48A3BBFF-B042-4098-93E4-067C441A08E3}" dt="2023-11-08T20:34:58.506" v="616" actId="20577"/>
          <ac:spMkLst>
            <pc:docMk/>
            <pc:sldMk cId="3724096397" sldId="258"/>
            <ac:spMk id="4" creationId="{F65ADCA0-29C8-5B4B-4ED3-CF24CBC1FE2C}"/>
          </ac:spMkLst>
        </pc:spChg>
        <pc:spChg chg="add mod">
          <ac:chgData name="Cécile THOMAS" userId="607b85399669379e" providerId="LiveId" clId="{48A3BBFF-B042-4098-93E4-067C441A08E3}" dt="2023-11-08T20:35:22.034" v="619" actId="14100"/>
          <ac:spMkLst>
            <pc:docMk/>
            <pc:sldMk cId="3724096397" sldId="258"/>
            <ac:spMk id="7" creationId="{D71F95F0-EA64-BE57-3E9B-7F1B50CF0C3A}"/>
          </ac:spMkLst>
        </pc:spChg>
        <pc:spChg chg="add mod ord">
          <ac:chgData name="Cécile THOMAS" userId="607b85399669379e" providerId="LiveId" clId="{48A3BBFF-B042-4098-93E4-067C441A08E3}" dt="2023-11-08T20:46:28.805" v="949" actId="167"/>
          <ac:spMkLst>
            <pc:docMk/>
            <pc:sldMk cId="3724096397" sldId="258"/>
            <ac:spMk id="15" creationId="{CBF54B44-F37F-0B77-FFAC-F8C8F9C78611}"/>
          </ac:spMkLst>
        </pc:spChg>
        <pc:picChg chg="add mod">
          <ac:chgData name="Cécile THOMAS" userId="607b85399669379e" providerId="LiveId" clId="{48A3BBFF-B042-4098-93E4-067C441A08E3}" dt="2023-11-08T20:33:01.467" v="576" actId="1076"/>
          <ac:picMkLst>
            <pc:docMk/>
            <pc:sldMk cId="3724096397" sldId="258"/>
            <ac:picMk id="6" creationId="{56508EEE-B490-8E76-66E4-EEEEBE29E54F}"/>
          </ac:picMkLst>
        </pc:picChg>
        <pc:picChg chg="add mod">
          <ac:chgData name="Cécile THOMAS" userId="607b85399669379e" providerId="LiveId" clId="{48A3BBFF-B042-4098-93E4-067C441A08E3}" dt="2023-11-08T20:34:17.496" v="591" actId="208"/>
          <ac:picMkLst>
            <pc:docMk/>
            <pc:sldMk cId="3724096397" sldId="258"/>
            <ac:picMk id="9" creationId="{6268816C-CCFA-150C-D842-40258A378FF0}"/>
          </ac:picMkLst>
        </pc:picChg>
        <pc:picChg chg="add del">
          <ac:chgData name="Cécile THOMAS" userId="607b85399669379e" providerId="LiveId" clId="{48A3BBFF-B042-4098-93E4-067C441A08E3}" dt="2023-11-08T20:33:52.352" v="583" actId="22"/>
          <ac:picMkLst>
            <pc:docMk/>
            <pc:sldMk cId="3724096397" sldId="258"/>
            <ac:picMk id="13" creationId="{C73EFFDF-CC9F-C67A-E08C-958949ED098F}"/>
          </ac:picMkLst>
        </pc:picChg>
        <pc:cxnChg chg="add mod">
          <ac:chgData name="Cécile THOMAS" userId="607b85399669379e" providerId="LiveId" clId="{48A3BBFF-B042-4098-93E4-067C441A08E3}" dt="2023-11-08T20:34:11.309" v="590" actId="14100"/>
          <ac:cxnSpMkLst>
            <pc:docMk/>
            <pc:sldMk cId="3724096397" sldId="258"/>
            <ac:cxnSpMk id="11" creationId="{2F492106-828F-DBA4-86EF-7B87B8212E4B}"/>
          </ac:cxnSpMkLst>
        </pc:cxnChg>
      </pc:sldChg>
      <pc:sldChg chg="addSp modSp new mod modAnim">
        <pc:chgData name="Cécile THOMAS" userId="607b85399669379e" providerId="LiveId" clId="{48A3BBFF-B042-4098-93E4-067C441A08E3}" dt="2023-11-08T20:35:39.257" v="622"/>
        <pc:sldMkLst>
          <pc:docMk/>
          <pc:sldMk cId="3656525516" sldId="259"/>
        </pc:sldMkLst>
        <pc:spChg chg="add mod">
          <ac:chgData name="Cécile THOMAS" userId="607b85399669379e" providerId="LiveId" clId="{48A3BBFF-B042-4098-93E4-067C441A08E3}" dt="2023-11-08T20:34:33.666" v="594" actId="14100"/>
          <ac:spMkLst>
            <pc:docMk/>
            <pc:sldMk cId="3656525516" sldId="259"/>
            <ac:spMk id="4" creationId="{B10B4302-B57A-ED8E-1366-D70CBAD7974B}"/>
          </ac:spMkLst>
        </pc:spChg>
        <pc:picChg chg="add mod">
          <ac:chgData name="Cécile THOMAS" userId="607b85399669379e" providerId="LiveId" clId="{48A3BBFF-B042-4098-93E4-067C441A08E3}" dt="2023-11-08T20:34:00.635" v="587" actId="14100"/>
          <ac:picMkLst>
            <pc:docMk/>
            <pc:sldMk cId="3656525516" sldId="259"/>
            <ac:picMk id="3" creationId="{CB72E0CE-B8D4-A6B8-57B2-50F2953CD836}"/>
          </ac:picMkLst>
        </pc:picChg>
      </pc:sldChg>
      <pc:sldChg chg="addSp modSp new mod modAnim">
        <pc:chgData name="Cécile THOMAS" userId="607b85399669379e" providerId="LiveId" clId="{48A3BBFF-B042-4098-93E4-067C441A08E3}" dt="2023-11-08T20:43:49.258" v="938"/>
        <pc:sldMkLst>
          <pc:docMk/>
          <pc:sldMk cId="1678572974" sldId="260"/>
        </pc:sldMkLst>
        <pc:spChg chg="add mod">
          <ac:chgData name="Cécile THOMAS" userId="607b85399669379e" providerId="LiveId" clId="{48A3BBFF-B042-4098-93E4-067C441A08E3}" dt="2023-11-08T20:36:01.425" v="635" actId="20577"/>
          <ac:spMkLst>
            <pc:docMk/>
            <pc:sldMk cId="1678572974" sldId="260"/>
            <ac:spMk id="2" creationId="{3804CAF2-57AF-E5E9-8AE5-DEA57AAF9F4F}"/>
          </ac:spMkLst>
        </pc:spChg>
        <pc:spChg chg="add mod">
          <ac:chgData name="Cécile THOMAS" userId="607b85399669379e" providerId="LiveId" clId="{48A3BBFF-B042-4098-93E4-067C441A08E3}" dt="2023-11-08T20:38:18.379" v="757" actId="404"/>
          <ac:spMkLst>
            <pc:docMk/>
            <pc:sldMk cId="1678572974" sldId="260"/>
            <ac:spMk id="5" creationId="{6DBCE644-B54F-2986-A98F-BF322AD3252B}"/>
          </ac:spMkLst>
        </pc:spChg>
        <pc:spChg chg="add mod">
          <ac:chgData name="Cécile THOMAS" userId="607b85399669379e" providerId="LiveId" clId="{48A3BBFF-B042-4098-93E4-067C441A08E3}" dt="2023-11-08T20:38:23.403" v="758" actId="403"/>
          <ac:spMkLst>
            <pc:docMk/>
            <pc:sldMk cId="1678572974" sldId="260"/>
            <ac:spMk id="8" creationId="{5594B2CD-6EAF-B6EC-9C37-839ECC8595E5}"/>
          </ac:spMkLst>
        </pc:spChg>
        <pc:spChg chg="add mod">
          <ac:chgData name="Cécile THOMAS" userId="607b85399669379e" providerId="LiveId" clId="{48A3BBFF-B042-4098-93E4-067C441A08E3}" dt="2023-11-08T20:38:30.911" v="761" actId="14100"/>
          <ac:spMkLst>
            <pc:docMk/>
            <pc:sldMk cId="1678572974" sldId="260"/>
            <ac:spMk id="11" creationId="{DC8B94D5-6165-CBE7-1DD5-6ED2F44F0667}"/>
          </ac:spMkLst>
        </pc:spChg>
        <pc:spChg chg="add mod">
          <ac:chgData name="Cécile THOMAS" userId="607b85399669379e" providerId="LiveId" clId="{48A3BBFF-B042-4098-93E4-067C441A08E3}" dt="2023-11-08T20:38:46.828" v="765" actId="1076"/>
          <ac:spMkLst>
            <pc:docMk/>
            <pc:sldMk cId="1678572974" sldId="260"/>
            <ac:spMk id="13" creationId="{09F49B1A-831F-E16C-0C8B-5C253C0C6B27}"/>
          </ac:spMkLst>
        </pc:spChg>
        <pc:spChg chg="add mod">
          <ac:chgData name="Cécile THOMAS" userId="607b85399669379e" providerId="LiveId" clId="{48A3BBFF-B042-4098-93E4-067C441A08E3}" dt="2023-11-08T20:40:26.286" v="802" actId="20577"/>
          <ac:spMkLst>
            <pc:docMk/>
            <pc:sldMk cId="1678572974" sldId="260"/>
            <ac:spMk id="16" creationId="{7FB9F2F9-3298-75EA-B64A-3B3AE69315FE}"/>
          </ac:spMkLst>
        </pc:spChg>
        <pc:picChg chg="add mod">
          <ac:chgData name="Cécile THOMAS" userId="607b85399669379e" providerId="LiveId" clId="{48A3BBFF-B042-4098-93E4-067C441A08E3}" dt="2023-11-08T20:36:18.818" v="638" actId="14100"/>
          <ac:picMkLst>
            <pc:docMk/>
            <pc:sldMk cId="1678572974" sldId="260"/>
            <ac:picMk id="4" creationId="{43775E86-963D-B524-B778-6EBA55390DB3}"/>
          </ac:picMkLst>
        </pc:picChg>
        <pc:picChg chg="add mod">
          <ac:chgData name="Cécile THOMAS" userId="607b85399669379e" providerId="LiveId" clId="{48A3BBFF-B042-4098-93E4-067C441A08E3}" dt="2023-11-08T20:37:08.499" v="675" actId="1076"/>
          <ac:picMkLst>
            <pc:docMk/>
            <pc:sldMk cId="1678572974" sldId="260"/>
            <ac:picMk id="7" creationId="{FC484769-7651-1713-991D-2BF573D56AB0}"/>
          </ac:picMkLst>
        </pc:picChg>
        <pc:picChg chg="add mod">
          <ac:chgData name="Cécile THOMAS" userId="607b85399669379e" providerId="LiveId" clId="{48A3BBFF-B042-4098-93E4-067C441A08E3}" dt="2023-11-08T20:37:41.882" v="696" actId="14100"/>
          <ac:picMkLst>
            <pc:docMk/>
            <pc:sldMk cId="1678572974" sldId="260"/>
            <ac:picMk id="10" creationId="{D1B1A0BD-FC22-C77A-303A-D84E01BA8570}"/>
          </ac:picMkLst>
        </pc:picChg>
        <pc:picChg chg="add mod">
          <ac:chgData name="Cécile THOMAS" userId="607b85399669379e" providerId="LiveId" clId="{48A3BBFF-B042-4098-93E4-067C441A08E3}" dt="2023-11-08T20:38:41.022" v="763" actId="1076"/>
          <ac:picMkLst>
            <pc:docMk/>
            <pc:sldMk cId="1678572974" sldId="260"/>
            <ac:picMk id="12" creationId="{82C0EFCB-062C-B063-B1CB-957638D24EFF}"/>
          </ac:picMkLst>
        </pc:picChg>
        <pc:picChg chg="add mod">
          <ac:chgData name="Cécile THOMAS" userId="607b85399669379e" providerId="LiveId" clId="{48A3BBFF-B042-4098-93E4-067C441A08E3}" dt="2023-11-08T20:40:13.558" v="768" actId="14100"/>
          <ac:picMkLst>
            <pc:docMk/>
            <pc:sldMk cId="1678572974" sldId="260"/>
            <ac:picMk id="15" creationId="{755A359A-3096-C2B2-2386-5E0B0036C538}"/>
          </ac:picMkLst>
        </pc:picChg>
      </pc:sldChg>
      <pc:sldChg chg="addSp modSp new mod modAnim">
        <pc:chgData name="Cécile THOMAS" userId="607b85399669379e" providerId="LiveId" clId="{48A3BBFF-B042-4098-93E4-067C441A08E3}" dt="2023-11-08T20:44:15.918" v="942"/>
        <pc:sldMkLst>
          <pc:docMk/>
          <pc:sldMk cId="3792771473" sldId="261"/>
        </pc:sldMkLst>
        <pc:spChg chg="add mod">
          <ac:chgData name="Cécile THOMAS" userId="607b85399669379e" providerId="LiveId" clId="{48A3BBFF-B042-4098-93E4-067C441A08E3}" dt="2023-11-08T20:40:50.851" v="829" actId="20577"/>
          <ac:spMkLst>
            <pc:docMk/>
            <pc:sldMk cId="3792771473" sldId="261"/>
            <ac:spMk id="2" creationId="{4F80CC94-EEC5-3B81-E0E7-4ADB843BC833}"/>
          </ac:spMkLst>
        </pc:spChg>
        <pc:spChg chg="add mod">
          <ac:chgData name="Cécile THOMAS" userId="607b85399669379e" providerId="LiveId" clId="{48A3BBFF-B042-4098-93E4-067C441A08E3}" dt="2023-11-08T20:41:13.028" v="834" actId="14100"/>
          <ac:spMkLst>
            <pc:docMk/>
            <pc:sldMk cId="3792771473" sldId="261"/>
            <ac:spMk id="5" creationId="{B6AE1D76-16F8-6AF7-0405-1CB6567E8F5F}"/>
          </ac:spMkLst>
        </pc:spChg>
        <pc:spChg chg="add mod">
          <ac:chgData name="Cécile THOMAS" userId="607b85399669379e" providerId="LiveId" clId="{48A3BBFF-B042-4098-93E4-067C441A08E3}" dt="2023-11-08T20:41:40.388" v="862" actId="1076"/>
          <ac:spMkLst>
            <pc:docMk/>
            <pc:sldMk cId="3792771473" sldId="261"/>
            <ac:spMk id="6" creationId="{AD7992D7-154F-7B86-CF22-0E5E184DB10C}"/>
          </ac:spMkLst>
        </pc:spChg>
        <pc:spChg chg="add mod">
          <ac:chgData name="Cécile THOMAS" userId="607b85399669379e" providerId="LiveId" clId="{48A3BBFF-B042-4098-93E4-067C441A08E3}" dt="2023-11-08T20:42:12.886" v="933" actId="1076"/>
          <ac:spMkLst>
            <pc:docMk/>
            <pc:sldMk cId="3792771473" sldId="261"/>
            <ac:spMk id="7" creationId="{9E2272E8-3D36-15F7-03CF-37D16B874F5B}"/>
          </ac:spMkLst>
        </pc:spChg>
        <pc:picChg chg="add mod">
          <ac:chgData name="Cécile THOMAS" userId="607b85399669379e" providerId="LiveId" clId="{48A3BBFF-B042-4098-93E4-067C441A08E3}" dt="2023-11-08T20:41:01.057" v="831" actId="1076"/>
          <ac:picMkLst>
            <pc:docMk/>
            <pc:sldMk cId="3792771473" sldId="261"/>
            <ac:picMk id="4" creationId="{2CF21596-4B1B-8819-0198-6590770E876B}"/>
          </ac:picMkLst>
        </pc:picChg>
      </pc:sldChg>
      <pc:sldChg chg="addSp modSp new mod">
        <pc:chgData name="Cécile THOMAS" userId="607b85399669379e" providerId="LiveId" clId="{48A3BBFF-B042-4098-93E4-067C441A08E3}" dt="2023-11-08T20:48:17.160" v="1165" actId="20577"/>
        <pc:sldMkLst>
          <pc:docMk/>
          <pc:sldMk cId="3018143945" sldId="262"/>
        </pc:sldMkLst>
        <pc:spChg chg="add mod">
          <ac:chgData name="Cécile THOMAS" userId="607b85399669379e" providerId="LiveId" clId="{48A3BBFF-B042-4098-93E4-067C441A08E3}" dt="2023-11-08T20:46:34.913" v="950"/>
          <ac:spMkLst>
            <pc:docMk/>
            <pc:sldMk cId="3018143945" sldId="262"/>
            <ac:spMk id="2" creationId="{46638B79-045B-BC3F-223D-474985B7E0AD}"/>
          </ac:spMkLst>
        </pc:spChg>
        <pc:spChg chg="add mod">
          <ac:chgData name="Cécile THOMAS" userId="607b85399669379e" providerId="LiveId" clId="{48A3BBFF-B042-4098-93E4-067C441A08E3}" dt="2023-11-08T20:46:40.838" v="958" actId="20577"/>
          <ac:spMkLst>
            <pc:docMk/>
            <pc:sldMk cId="3018143945" sldId="262"/>
            <ac:spMk id="3" creationId="{F7103C1B-3472-1824-F7BE-5DC847EFD293}"/>
          </ac:spMkLst>
        </pc:spChg>
        <pc:spChg chg="add mod">
          <ac:chgData name="Cécile THOMAS" userId="607b85399669379e" providerId="LiveId" clId="{48A3BBFF-B042-4098-93E4-067C441A08E3}" dt="2023-11-08T20:48:17.160" v="1165" actId="20577"/>
          <ac:spMkLst>
            <pc:docMk/>
            <pc:sldMk cId="3018143945" sldId="262"/>
            <ac:spMk id="4" creationId="{E09DE5A7-04FC-D7D5-FA14-CA8230566D12}"/>
          </ac:spMkLst>
        </pc:spChg>
      </pc:sldChg>
      <pc:sldChg chg="addSp modSp new mod">
        <pc:chgData name="Cécile THOMAS" userId="607b85399669379e" providerId="LiveId" clId="{48A3BBFF-B042-4098-93E4-067C441A08E3}" dt="2023-11-08T21:03:52.365" v="1241" actId="1076"/>
        <pc:sldMkLst>
          <pc:docMk/>
          <pc:sldMk cId="2162231381" sldId="263"/>
        </pc:sldMkLst>
        <pc:spChg chg="add mod">
          <ac:chgData name="Cécile THOMAS" userId="607b85399669379e" providerId="LiveId" clId="{48A3BBFF-B042-4098-93E4-067C441A08E3}" dt="2023-11-08T21:03:52.365" v="1241" actId="1076"/>
          <ac:spMkLst>
            <pc:docMk/>
            <pc:sldMk cId="2162231381" sldId="263"/>
            <ac:spMk id="4" creationId="{766B5796-36F8-553B-7B17-46B59982C827}"/>
          </ac:spMkLst>
        </pc:spChg>
        <pc:picChg chg="add mod">
          <ac:chgData name="Cécile THOMAS" userId="607b85399669379e" providerId="LiveId" clId="{48A3BBFF-B042-4098-93E4-067C441A08E3}" dt="2023-11-08T21:03:22.749" v="1170" actId="1076"/>
          <ac:picMkLst>
            <pc:docMk/>
            <pc:sldMk cId="2162231381" sldId="263"/>
            <ac:picMk id="3" creationId="{279DD226-3567-729F-0C27-8A554B4D8C18}"/>
          </ac:picMkLst>
        </pc:picChg>
      </pc:sldChg>
      <pc:sldChg chg="addSp modSp new mod modAnim">
        <pc:chgData name="Cécile THOMAS" userId="607b85399669379e" providerId="LiveId" clId="{48A3BBFF-B042-4098-93E4-067C441A08E3}" dt="2023-11-08T21:41:11.570" v="1245" actId="14100"/>
        <pc:sldMkLst>
          <pc:docMk/>
          <pc:sldMk cId="1666604457" sldId="264"/>
        </pc:sldMkLst>
        <pc:picChg chg="add mod">
          <ac:chgData name="Cécile THOMAS" userId="607b85399669379e" providerId="LiveId" clId="{48A3BBFF-B042-4098-93E4-067C441A08E3}" dt="2023-11-08T21:41:11.570" v="1245" actId="14100"/>
          <ac:picMkLst>
            <pc:docMk/>
            <pc:sldMk cId="1666604457" sldId="264"/>
            <ac:picMk id="2" creationId="{9FCE0171-2060-17DE-9E12-60496B755132}"/>
          </ac:picMkLst>
        </pc:picChg>
      </pc:sldChg>
    </pc:docChg>
  </pc:docChgLst>
  <pc:docChgLst>
    <pc:chgData name="Cécile THOMAS" userId="607b85399669379e" providerId="LiveId" clId="{C1FAFF00-00AF-4F8B-914D-BC143C9F97F5}"/>
    <pc:docChg chg="undo custSel addSld delSld modSld">
      <pc:chgData name="Cécile THOMAS" userId="607b85399669379e" providerId="LiveId" clId="{C1FAFF00-00AF-4F8B-914D-BC143C9F97F5}" dt="2023-11-15T21:32:51.939" v="715" actId="47"/>
      <pc:docMkLst>
        <pc:docMk/>
      </pc:docMkLst>
      <pc:sldChg chg="addSp delSp modSp mod">
        <pc:chgData name="Cécile THOMAS" userId="607b85399669379e" providerId="LiveId" clId="{C1FAFF00-00AF-4F8B-914D-BC143C9F97F5}" dt="2023-11-15T21:11:54.282" v="154" actId="1076"/>
        <pc:sldMkLst>
          <pc:docMk/>
          <pc:sldMk cId="3750485997" sldId="256"/>
        </pc:sldMkLst>
        <pc:spChg chg="add del mod">
          <ac:chgData name="Cécile THOMAS" userId="607b85399669379e" providerId="LiveId" clId="{C1FAFF00-00AF-4F8B-914D-BC143C9F97F5}" dt="2023-11-15T21:11:54.282" v="154" actId="1076"/>
          <ac:spMkLst>
            <pc:docMk/>
            <pc:sldMk cId="3750485997" sldId="256"/>
            <ac:spMk id="2" creationId="{B0E9DAFC-385C-ED24-88F7-89404AA8DB5B}"/>
          </ac:spMkLst>
        </pc:spChg>
        <pc:spChg chg="add del mod">
          <ac:chgData name="Cécile THOMAS" userId="607b85399669379e" providerId="LiveId" clId="{C1FAFF00-00AF-4F8B-914D-BC143C9F97F5}" dt="2023-11-15T21:11:44.055" v="151" actId="478"/>
          <ac:spMkLst>
            <pc:docMk/>
            <pc:sldMk cId="3750485997" sldId="256"/>
            <ac:spMk id="4" creationId="{9F2EC4DA-DC51-0ED7-4436-F402711BB566}"/>
          </ac:spMkLst>
        </pc:spChg>
        <pc:picChg chg="mod">
          <ac:chgData name="Cécile THOMAS" userId="607b85399669379e" providerId="LiveId" clId="{C1FAFF00-00AF-4F8B-914D-BC143C9F97F5}" dt="2023-11-15T21:11:35.696" v="147" actId="1076"/>
          <ac:picMkLst>
            <pc:docMk/>
            <pc:sldMk cId="3750485997" sldId="256"/>
            <ac:picMk id="5" creationId="{C5F76A74-76D6-D856-8FF5-9E9045C4F103}"/>
          </ac:picMkLst>
        </pc:picChg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1514725919" sldId="257"/>
        </pc:sldMkLst>
      </pc:sldChg>
      <pc:sldChg chg="addSp modSp new mod modAnim">
        <pc:chgData name="Cécile THOMAS" userId="607b85399669379e" providerId="LiveId" clId="{C1FAFF00-00AF-4F8B-914D-BC143C9F97F5}" dt="2023-11-15T21:11:22.814" v="145"/>
        <pc:sldMkLst>
          <pc:docMk/>
          <pc:sldMk cId="3793386533" sldId="257"/>
        </pc:sldMkLst>
        <pc:spChg chg="add mod">
          <ac:chgData name="Cécile THOMAS" userId="607b85399669379e" providerId="LiveId" clId="{C1FAFF00-00AF-4F8B-914D-BC143C9F97F5}" dt="2023-11-15T21:11:09.295" v="141" actId="1076"/>
          <ac:spMkLst>
            <pc:docMk/>
            <pc:sldMk cId="3793386533" sldId="257"/>
            <ac:spMk id="2" creationId="{74EBCBD1-589D-9785-CDE0-FD73D9668A9C}"/>
          </ac:spMkLst>
        </pc:spChg>
        <pc:spChg chg="add mod">
          <ac:chgData name="Cécile THOMAS" userId="607b85399669379e" providerId="LiveId" clId="{C1FAFF00-00AF-4F8B-914D-BC143C9F97F5}" dt="2023-11-15T21:11:11.336" v="142" actId="1076"/>
          <ac:spMkLst>
            <pc:docMk/>
            <pc:sldMk cId="3793386533" sldId="257"/>
            <ac:spMk id="5" creationId="{99258E41-FE3D-FF3B-081B-2AE45D2E4EB5}"/>
          </ac:spMkLst>
        </pc:spChg>
        <pc:picChg chg="add mod">
          <ac:chgData name="Cécile THOMAS" userId="607b85399669379e" providerId="LiveId" clId="{C1FAFF00-00AF-4F8B-914D-BC143C9F97F5}" dt="2023-11-15T21:11:12.454" v="143" actId="1076"/>
          <ac:picMkLst>
            <pc:docMk/>
            <pc:sldMk cId="3793386533" sldId="257"/>
            <ac:picMk id="4" creationId="{21007E7E-6FF8-5FE0-EF96-03FA6FC7609C}"/>
          </ac:picMkLst>
        </pc:picChg>
        <pc:picChg chg="add mod">
          <ac:chgData name="Cécile THOMAS" userId="607b85399669379e" providerId="LiveId" clId="{C1FAFF00-00AF-4F8B-914D-BC143C9F97F5}" dt="2023-11-15T21:11:13.683" v="144" actId="1076"/>
          <ac:picMkLst>
            <pc:docMk/>
            <pc:sldMk cId="3793386533" sldId="257"/>
            <ac:picMk id="7" creationId="{42E0B3E5-AAB3-8477-3D44-EE5E7A52F451}"/>
          </ac:picMkLst>
        </pc:picChg>
      </pc:sldChg>
      <pc:sldChg chg="addSp delSp modSp new mod modAnim">
        <pc:chgData name="Cécile THOMAS" userId="607b85399669379e" providerId="LiveId" clId="{C1FAFF00-00AF-4F8B-914D-BC143C9F97F5}" dt="2023-11-15T21:15:35.797" v="526"/>
        <pc:sldMkLst>
          <pc:docMk/>
          <pc:sldMk cId="2186488221" sldId="258"/>
        </pc:sldMkLst>
        <pc:spChg chg="add mod">
          <ac:chgData name="Cécile THOMAS" userId="607b85399669379e" providerId="LiveId" clId="{C1FAFF00-00AF-4F8B-914D-BC143C9F97F5}" dt="2023-11-15T21:12:39.097" v="228" actId="20577"/>
          <ac:spMkLst>
            <pc:docMk/>
            <pc:sldMk cId="2186488221" sldId="258"/>
            <ac:spMk id="4" creationId="{C0D458C1-FBF0-E109-B9C1-A656B6DD920B}"/>
          </ac:spMkLst>
        </pc:spChg>
        <pc:spChg chg="add mod">
          <ac:chgData name="Cécile THOMAS" userId="607b85399669379e" providerId="LiveId" clId="{C1FAFF00-00AF-4F8B-914D-BC143C9F97F5}" dt="2023-11-15T21:14:50.283" v="444" actId="1076"/>
          <ac:spMkLst>
            <pc:docMk/>
            <pc:sldMk cId="2186488221" sldId="258"/>
            <ac:spMk id="5" creationId="{146D843B-6C66-AB0A-BBBC-82EF5B6B5390}"/>
          </ac:spMkLst>
        </pc:spChg>
        <pc:spChg chg="add mod">
          <ac:chgData name="Cécile THOMAS" userId="607b85399669379e" providerId="LiveId" clId="{C1FAFF00-00AF-4F8B-914D-BC143C9F97F5}" dt="2023-11-15T21:14:26.366" v="437" actId="1076"/>
          <ac:spMkLst>
            <pc:docMk/>
            <pc:sldMk cId="2186488221" sldId="258"/>
            <ac:spMk id="7" creationId="{A9294A44-4FBE-7E48-5E77-2AC009330D28}"/>
          </ac:spMkLst>
        </pc:spChg>
        <pc:spChg chg="add del mod">
          <ac:chgData name="Cécile THOMAS" userId="607b85399669379e" providerId="LiveId" clId="{C1FAFF00-00AF-4F8B-914D-BC143C9F97F5}" dt="2023-11-15T21:14:14.836" v="432" actId="478"/>
          <ac:spMkLst>
            <pc:docMk/>
            <pc:sldMk cId="2186488221" sldId="258"/>
            <ac:spMk id="9" creationId="{51DBACE7-09BF-3628-40C7-2E459A635FAA}"/>
          </ac:spMkLst>
        </pc:spChg>
        <pc:spChg chg="add mod">
          <ac:chgData name="Cécile THOMAS" userId="607b85399669379e" providerId="LiveId" clId="{C1FAFF00-00AF-4F8B-914D-BC143C9F97F5}" dt="2023-11-15T21:14:38.839" v="439" actId="1076"/>
          <ac:spMkLst>
            <pc:docMk/>
            <pc:sldMk cId="2186488221" sldId="258"/>
            <ac:spMk id="10" creationId="{DD194A3A-37CA-7A3F-23CD-3A0331AFBEEA}"/>
          </ac:spMkLst>
        </pc:spChg>
        <pc:spChg chg="add mod">
          <ac:chgData name="Cécile THOMAS" userId="607b85399669379e" providerId="LiveId" clId="{C1FAFF00-00AF-4F8B-914D-BC143C9F97F5}" dt="2023-11-15T21:14:38.839" v="439" actId="1076"/>
          <ac:spMkLst>
            <pc:docMk/>
            <pc:sldMk cId="2186488221" sldId="258"/>
            <ac:spMk id="11" creationId="{56F73A65-46BD-AF07-FBE6-B683DB45AE11}"/>
          </ac:spMkLst>
        </pc:spChg>
        <pc:spChg chg="add mod">
          <ac:chgData name="Cécile THOMAS" userId="607b85399669379e" providerId="LiveId" clId="{C1FAFF00-00AF-4F8B-914D-BC143C9F97F5}" dt="2023-11-15T21:14:52.586" v="445" actId="1076"/>
          <ac:spMkLst>
            <pc:docMk/>
            <pc:sldMk cId="2186488221" sldId="258"/>
            <ac:spMk id="12" creationId="{7045D878-4AE9-D71B-D178-F88D8090EB5C}"/>
          </ac:spMkLst>
        </pc:spChg>
        <pc:spChg chg="add del mod">
          <ac:chgData name="Cécile THOMAS" userId="607b85399669379e" providerId="LiveId" clId="{C1FAFF00-00AF-4F8B-914D-BC143C9F97F5}" dt="2023-11-15T21:14:47.239" v="443" actId="478"/>
          <ac:spMkLst>
            <pc:docMk/>
            <pc:sldMk cId="2186488221" sldId="258"/>
            <ac:spMk id="13" creationId="{35CB0078-193A-099B-A146-A7C7B108A030}"/>
          </ac:spMkLst>
        </pc:spChg>
        <pc:spChg chg="add mod">
          <ac:chgData name="Cécile THOMAS" userId="607b85399669379e" providerId="LiveId" clId="{C1FAFF00-00AF-4F8B-914D-BC143C9F97F5}" dt="2023-11-15T21:15:31.548" v="525" actId="20577"/>
          <ac:spMkLst>
            <pc:docMk/>
            <pc:sldMk cId="2186488221" sldId="258"/>
            <ac:spMk id="14" creationId="{6157DDDE-B42F-B42C-228A-396F7724E5C3}"/>
          </ac:spMkLst>
        </pc:spChg>
        <pc:picChg chg="add del">
          <ac:chgData name="Cécile THOMAS" userId="607b85399669379e" providerId="LiveId" clId="{C1FAFF00-00AF-4F8B-914D-BC143C9F97F5}" dt="2023-11-15T21:12:12.539" v="156" actId="478"/>
          <ac:picMkLst>
            <pc:docMk/>
            <pc:sldMk cId="2186488221" sldId="258"/>
            <ac:picMk id="3" creationId="{1BB89FF5-E039-9421-9A14-D8A25756E0EA}"/>
          </ac:picMkLst>
        </pc:picChg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3724096397" sldId="258"/>
        </pc:sldMkLst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3656525516" sldId="259"/>
        </pc:sldMkLst>
      </pc:sldChg>
      <pc:sldChg chg="addSp delSp modSp new mod modAnim">
        <pc:chgData name="Cécile THOMAS" userId="607b85399669379e" providerId="LiveId" clId="{C1FAFF00-00AF-4F8B-914D-BC143C9F97F5}" dt="2023-11-15T21:18:44.747" v="603"/>
        <pc:sldMkLst>
          <pc:docMk/>
          <pc:sldMk cId="3867237642" sldId="259"/>
        </pc:sldMkLst>
        <pc:picChg chg="add mod">
          <ac:chgData name="Cécile THOMAS" userId="607b85399669379e" providerId="LiveId" clId="{C1FAFF00-00AF-4F8B-914D-BC143C9F97F5}" dt="2023-11-15T21:18:09.638" v="599" actId="1076"/>
          <ac:picMkLst>
            <pc:docMk/>
            <pc:sldMk cId="3867237642" sldId="259"/>
            <ac:picMk id="3" creationId="{F715D93C-A459-52F4-D1F9-3E94CAD664BA}"/>
          </ac:picMkLst>
        </pc:picChg>
        <pc:picChg chg="add del mod">
          <ac:chgData name="Cécile THOMAS" userId="607b85399669379e" providerId="LiveId" clId="{C1FAFF00-00AF-4F8B-914D-BC143C9F97F5}" dt="2023-11-15T21:17:33.960" v="535" actId="478"/>
          <ac:picMkLst>
            <pc:docMk/>
            <pc:sldMk cId="3867237642" sldId="259"/>
            <ac:picMk id="5" creationId="{5AB235AF-6D39-FF95-8CCD-86BE9203C60F}"/>
          </ac:picMkLst>
        </pc:picChg>
        <pc:picChg chg="add mod">
          <ac:chgData name="Cécile THOMAS" userId="607b85399669379e" providerId="LiveId" clId="{C1FAFF00-00AF-4F8B-914D-BC143C9F97F5}" dt="2023-11-15T21:18:39.122" v="602" actId="14100"/>
          <ac:picMkLst>
            <pc:docMk/>
            <pc:sldMk cId="3867237642" sldId="259"/>
            <ac:picMk id="7" creationId="{7D9A6184-E35F-3869-A615-2A448E48FE99}"/>
          </ac:picMkLst>
        </pc:picChg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1678572974" sldId="260"/>
        </pc:sldMkLst>
      </pc:sldChg>
      <pc:sldChg chg="addSp modSp new mod">
        <pc:chgData name="Cécile THOMAS" userId="607b85399669379e" providerId="LiveId" clId="{C1FAFF00-00AF-4F8B-914D-BC143C9F97F5}" dt="2023-11-15T21:19:43.076" v="606" actId="1076"/>
        <pc:sldMkLst>
          <pc:docMk/>
          <pc:sldMk cId="2252428668" sldId="260"/>
        </pc:sldMkLst>
        <pc:spChg chg="add mod">
          <ac:chgData name="Cécile THOMAS" userId="607b85399669379e" providerId="LiveId" clId="{C1FAFF00-00AF-4F8B-914D-BC143C9F97F5}" dt="2023-11-15T21:18:07.164" v="598" actId="1076"/>
          <ac:spMkLst>
            <pc:docMk/>
            <pc:sldMk cId="2252428668" sldId="260"/>
            <ac:spMk id="2" creationId="{A3CDC23C-7D88-AEA9-58FF-E8240BCE5D04}"/>
          </ac:spMkLst>
        </pc:spChg>
        <pc:picChg chg="add mod">
          <ac:chgData name="Cécile THOMAS" userId="607b85399669379e" providerId="LiveId" clId="{C1FAFF00-00AF-4F8B-914D-BC143C9F97F5}" dt="2023-11-15T21:19:43.076" v="606" actId="1076"/>
          <ac:picMkLst>
            <pc:docMk/>
            <pc:sldMk cId="2252428668" sldId="260"/>
            <ac:picMk id="4" creationId="{D4F09B2B-BA92-C889-6935-B74C6E258C95}"/>
          </ac:picMkLst>
        </pc:picChg>
      </pc:sldChg>
      <pc:sldChg chg="addSp modSp new del mod">
        <pc:chgData name="Cécile THOMAS" userId="607b85399669379e" providerId="LiveId" clId="{C1FAFF00-00AF-4F8B-914D-BC143C9F97F5}" dt="2023-11-15T21:32:51.939" v="715" actId="47"/>
        <pc:sldMkLst>
          <pc:docMk/>
          <pc:sldMk cId="940355647" sldId="261"/>
        </pc:sldMkLst>
        <pc:spChg chg="add mod">
          <ac:chgData name="Cécile THOMAS" userId="607b85399669379e" providerId="LiveId" clId="{C1FAFF00-00AF-4F8B-914D-BC143C9F97F5}" dt="2023-11-15T21:31:22.133" v="641" actId="1076"/>
          <ac:spMkLst>
            <pc:docMk/>
            <pc:sldMk cId="940355647" sldId="261"/>
            <ac:spMk id="2" creationId="{265E1756-38B2-0606-10E7-27682D3315B0}"/>
          </ac:spMkLst>
        </pc:spChg>
        <pc:spChg chg="add mod">
          <ac:chgData name="Cécile THOMAS" userId="607b85399669379e" providerId="LiveId" clId="{C1FAFF00-00AF-4F8B-914D-BC143C9F97F5}" dt="2023-11-15T21:31:55.488" v="708" actId="1076"/>
          <ac:spMkLst>
            <pc:docMk/>
            <pc:sldMk cId="940355647" sldId="261"/>
            <ac:spMk id="4" creationId="{F0825B83-ADCB-516E-F1A6-EBB2985E2023}"/>
          </ac:spMkLst>
        </pc:spChg>
        <pc:picChg chg="add mod">
          <ac:chgData name="Cécile THOMAS" userId="607b85399669379e" providerId="LiveId" clId="{C1FAFF00-00AF-4F8B-914D-BC143C9F97F5}" dt="2023-11-15T21:31:19.463" v="640" actId="1076"/>
          <ac:picMkLst>
            <pc:docMk/>
            <pc:sldMk cId="940355647" sldId="261"/>
            <ac:picMk id="3" creationId="{E5F44300-F848-BC3F-6E25-BA1CC5E7F081}"/>
          </ac:picMkLst>
        </pc:picChg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3792771473" sldId="261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375722619" sldId="262"/>
        </pc:sldMkLst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3018143945" sldId="262"/>
        </pc:sldMkLst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2162231381" sldId="263"/>
        </pc:sldMkLst>
      </pc:sldChg>
      <pc:sldChg chg="addSp delSp modSp add del mod">
        <pc:chgData name="Cécile THOMAS" userId="607b85399669379e" providerId="LiveId" clId="{C1FAFF00-00AF-4F8B-914D-BC143C9F97F5}" dt="2023-11-15T21:32:51.939" v="715" actId="47"/>
        <pc:sldMkLst>
          <pc:docMk/>
          <pc:sldMk cId="3895977095" sldId="263"/>
        </pc:sldMkLst>
        <pc:spChg chg="del">
          <ac:chgData name="Cécile THOMAS" userId="607b85399669379e" providerId="LiveId" clId="{C1FAFF00-00AF-4F8B-914D-BC143C9F97F5}" dt="2023-11-15T21:31:04.058" v="633" actId="478"/>
          <ac:spMkLst>
            <pc:docMk/>
            <pc:sldMk cId="3895977095" sldId="263"/>
            <ac:spMk id="4" creationId="{D36D0D85-CEF3-48E3-9FE3-08E9AE7E4D83}"/>
          </ac:spMkLst>
        </pc:spChg>
        <pc:spChg chg="add del mod">
          <ac:chgData name="Cécile THOMAS" userId="607b85399669379e" providerId="LiveId" clId="{C1FAFF00-00AF-4F8B-914D-BC143C9F97F5}" dt="2023-11-15T21:31:06.332" v="634" actId="478"/>
          <ac:spMkLst>
            <pc:docMk/>
            <pc:sldMk cId="3895977095" sldId="263"/>
            <ac:spMk id="5" creationId="{57C1FAAC-BBF7-D665-D8EE-90EEF1B2F6A5}"/>
          </ac:spMkLst>
        </pc:spChg>
        <pc:picChg chg="del mod">
          <ac:chgData name="Cécile THOMAS" userId="607b85399669379e" providerId="LiveId" clId="{C1FAFF00-00AF-4F8B-914D-BC143C9F97F5}" dt="2023-11-15T21:31:11.184" v="635" actId="21"/>
          <ac:picMkLst>
            <pc:docMk/>
            <pc:sldMk cId="3895977095" sldId="263"/>
            <ac:picMk id="3" creationId="{B199D00C-FC3D-4C62-99AB-CF36A9229049}"/>
          </ac:picMkLst>
        </pc:picChg>
      </pc:sldChg>
      <pc:sldChg chg="del">
        <pc:chgData name="Cécile THOMAS" userId="607b85399669379e" providerId="LiveId" clId="{C1FAFF00-00AF-4F8B-914D-BC143C9F97F5}" dt="2023-11-15T21:04:28.225" v="33" actId="47"/>
        <pc:sldMkLst>
          <pc:docMk/>
          <pc:sldMk cId="1666604457" sldId="264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3965861327" sldId="264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815669678" sldId="265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3150288766" sldId="266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688980783" sldId="267"/>
        </pc:sldMkLst>
      </pc:sldChg>
      <pc:sldChg chg="add del">
        <pc:chgData name="Cécile THOMAS" userId="607b85399669379e" providerId="LiveId" clId="{C1FAFF00-00AF-4F8B-914D-BC143C9F97F5}" dt="2023-11-15T21:32:51.939" v="715" actId="47"/>
        <pc:sldMkLst>
          <pc:docMk/>
          <pc:sldMk cId="1802668850" sldId="268"/>
        </pc:sldMkLst>
      </pc:sldChg>
    </pc:docChg>
  </pc:docChgLst>
  <pc:docChgLst>
    <pc:chgData name="Cécile THOMAS" userId="607b85399669379e" providerId="LiveId" clId="{AA65F5E7-9822-4163-9F2D-38287C7870B6}"/>
    <pc:docChg chg="custSel addSld delSld modSld sldOrd">
      <pc:chgData name="Cécile THOMAS" userId="607b85399669379e" providerId="LiveId" clId="{AA65F5E7-9822-4163-9F2D-38287C7870B6}" dt="2023-11-22T18:06:07.776" v="320" actId="1076"/>
      <pc:docMkLst>
        <pc:docMk/>
      </pc:docMkLst>
      <pc:sldChg chg="modSp mod">
        <pc:chgData name="Cécile THOMAS" userId="607b85399669379e" providerId="LiveId" clId="{AA65F5E7-9822-4163-9F2D-38287C7870B6}" dt="2023-11-22T17:55:04.816" v="8" actId="20577"/>
        <pc:sldMkLst>
          <pc:docMk/>
          <pc:sldMk cId="3750485997" sldId="256"/>
        </pc:sldMkLst>
        <pc:spChg chg="mod">
          <ac:chgData name="Cécile THOMAS" userId="607b85399669379e" providerId="LiveId" clId="{AA65F5E7-9822-4163-9F2D-38287C7870B6}" dt="2023-11-22T17:55:04.816" v="8" actId="20577"/>
          <ac:spMkLst>
            <pc:docMk/>
            <pc:sldMk cId="3750485997" sldId="256"/>
            <ac:spMk id="2" creationId="{B0E9DAFC-385C-ED24-88F7-89404AA8DB5B}"/>
          </ac:spMkLst>
        </pc:spChg>
      </pc:sldChg>
      <pc:sldChg chg="addSp delSp modSp new mod">
        <pc:chgData name="Cécile THOMAS" userId="607b85399669379e" providerId="LiveId" clId="{AA65F5E7-9822-4163-9F2D-38287C7870B6}" dt="2023-11-22T17:58:03.474" v="150" actId="21"/>
        <pc:sldMkLst>
          <pc:docMk/>
          <pc:sldMk cId="2846038704" sldId="257"/>
        </pc:sldMkLst>
        <pc:spChg chg="add mod">
          <ac:chgData name="Cécile THOMAS" userId="607b85399669379e" providerId="LiveId" clId="{AA65F5E7-9822-4163-9F2D-38287C7870B6}" dt="2023-11-22T17:57:18.470" v="117" actId="1076"/>
          <ac:spMkLst>
            <pc:docMk/>
            <pc:sldMk cId="2846038704" sldId="257"/>
            <ac:spMk id="3" creationId="{B614DB60-4848-BB80-9817-9E7B4ACB3339}"/>
          </ac:spMkLst>
        </pc:spChg>
        <pc:spChg chg="add del mod">
          <ac:chgData name="Cécile THOMAS" userId="607b85399669379e" providerId="LiveId" clId="{AA65F5E7-9822-4163-9F2D-38287C7870B6}" dt="2023-11-22T17:58:03.474" v="150" actId="21"/>
          <ac:spMkLst>
            <pc:docMk/>
            <pc:sldMk cId="2846038704" sldId="257"/>
            <ac:spMk id="4" creationId="{767763B7-89D8-EBD4-264B-2625AF9C8CDE}"/>
          </ac:spMkLst>
        </pc:spChg>
        <pc:picChg chg="add mod">
          <ac:chgData name="Cécile THOMAS" userId="607b85399669379e" providerId="LiveId" clId="{AA65F5E7-9822-4163-9F2D-38287C7870B6}" dt="2023-11-22T17:56:05.373" v="19" actId="1076"/>
          <ac:picMkLst>
            <pc:docMk/>
            <pc:sldMk cId="2846038704" sldId="257"/>
            <ac:picMk id="2" creationId="{0AEEA423-3B74-D672-B1D8-EE07D99E2E9A}"/>
          </ac:picMkLst>
        </pc:picChg>
      </pc:sldChg>
      <pc:sldChg chg="del">
        <pc:chgData name="Cécile THOMAS" userId="607b85399669379e" providerId="LiveId" clId="{AA65F5E7-9822-4163-9F2D-38287C7870B6}" dt="2023-11-22T17:55:12.688" v="10" actId="47"/>
        <pc:sldMkLst>
          <pc:docMk/>
          <pc:sldMk cId="3793386533" sldId="257"/>
        </pc:sldMkLst>
      </pc:sldChg>
      <pc:sldChg chg="delSp modSp add del mod">
        <pc:chgData name="Cécile THOMAS" userId="607b85399669379e" providerId="LiveId" clId="{AA65F5E7-9822-4163-9F2D-38287C7870B6}" dt="2023-11-22T17:57:33.377" v="144" actId="47"/>
        <pc:sldMkLst>
          <pc:docMk/>
          <pc:sldMk cId="598057807" sldId="258"/>
        </pc:sldMkLst>
        <pc:spChg chg="del">
          <ac:chgData name="Cécile THOMAS" userId="607b85399669379e" providerId="LiveId" clId="{AA65F5E7-9822-4163-9F2D-38287C7870B6}" dt="2023-11-22T17:56:58.129" v="108" actId="478"/>
          <ac:spMkLst>
            <pc:docMk/>
            <pc:sldMk cId="598057807" sldId="258"/>
            <ac:spMk id="3" creationId="{B614DB60-4848-BB80-9817-9E7B4ACB3339}"/>
          </ac:spMkLst>
        </pc:spChg>
        <pc:picChg chg="mod">
          <ac:chgData name="Cécile THOMAS" userId="607b85399669379e" providerId="LiveId" clId="{AA65F5E7-9822-4163-9F2D-38287C7870B6}" dt="2023-11-22T17:57:09.124" v="112" actId="1076"/>
          <ac:picMkLst>
            <pc:docMk/>
            <pc:sldMk cId="598057807" sldId="258"/>
            <ac:picMk id="2" creationId="{0AEEA423-3B74-D672-B1D8-EE07D99E2E9A}"/>
          </ac:picMkLst>
        </pc:picChg>
      </pc:sldChg>
      <pc:sldChg chg="del">
        <pc:chgData name="Cécile THOMAS" userId="607b85399669379e" providerId="LiveId" clId="{AA65F5E7-9822-4163-9F2D-38287C7870B6}" dt="2023-11-22T17:55:10.553" v="9" actId="47"/>
        <pc:sldMkLst>
          <pc:docMk/>
          <pc:sldMk cId="2186488221" sldId="258"/>
        </pc:sldMkLst>
      </pc:sldChg>
      <pc:sldChg chg="addSp modSp new mod modAnim">
        <pc:chgData name="Cécile THOMAS" userId="607b85399669379e" providerId="LiveId" clId="{AA65F5E7-9822-4163-9F2D-38287C7870B6}" dt="2023-11-22T18:03:31.165" v="263" actId="1076"/>
        <pc:sldMkLst>
          <pc:docMk/>
          <pc:sldMk cId="3176315951" sldId="258"/>
        </pc:sldMkLst>
        <pc:spChg chg="add mod">
          <ac:chgData name="Cécile THOMAS" userId="607b85399669379e" providerId="LiveId" clId="{AA65F5E7-9822-4163-9F2D-38287C7870B6}" dt="2023-11-22T17:58:14.188" v="177" actId="20577"/>
          <ac:spMkLst>
            <pc:docMk/>
            <pc:sldMk cId="3176315951" sldId="258"/>
            <ac:spMk id="2" creationId="{07DE99B3-E3F5-C4A0-7868-AE751CE27113}"/>
          </ac:spMkLst>
        </pc:spChg>
        <pc:picChg chg="add mod">
          <ac:chgData name="Cécile THOMAS" userId="607b85399669379e" providerId="LiveId" clId="{AA65F5E7-9822-4163-9F2D-38287C7870B6}" dt="2023-11-22T18:03:31.165" v="263" actId="1076"/>
          <ac:picMkLst>
            <pc:docMk/>
            <pc:sldMk cId="3176315951" sldId="258"/>
            <ac:picMk id="3" creationId="{7152130C-3114-399F-1A2B-85971870FD24}"/>
          </ac:picMkLst>
        </pc:picChg>
      </pc:sldChg>
      <pc:sldChg chg="addSp delSp modSp add mod ord modAnim">
        <pc:chgData name="Cécile THOMAS" userId="607b85399669379e" providerId="LiveId" clId="{AA65F5E7-9822-4163-9F2D-38287C7870B6}" dt="2023-11-22T18:06:07.776" v="320" actId="1076"/>
        <pc:sldMkLst>
          <pc:docMk/>
          <pc:sldMk cId="1529803622" sldId="259"/>
        </pc:sldMkLst>
        <pc:spChg chg="del">
          <ac:chgData name="Cécile THOMAS" userId="607b85399669379e" providerId="LiveId" clId="{AA65F5E7-9822-4163-9F2D-38287C7870B6}" dt="2023-11-22T17:57:59.020" v="149" actId="478"/>
          <ac:spMkLst>
            <pc:docMk/>
            <pc:sldMk cId="1529803622" sldId="259"/>
            <ac:spMk id="3" creationId="{B614DB60-4848-BB80-9817-9E7B4ACB3339}"/>
          </ac:spMkLst>
        </pc:spChg>
        <pc:spChg chg="mod">
          <ac:chgData name="Cécile THOMAS" userId="607b85399669379e" providerId="LiveId" clId="{AA65F5E7-9822-4163-9F2D-38287C7870B6}" dt="2023-11-22T18:05:59.143" v="317" actId="1076"/>
          <ac:spMkLst>
            <pc:docMk/>
            <pc:sldMk cId="1529803622" sldId="259"/>
            <ac:spMk id="4" creationId="{767763B7-89D8-EBD4-264B-2625AF9C8CDE}"/>
          </ac:spMkLst>
        </pc:spChg>
        <pc:spChg chg="add mod">
          <ac:chgData name="Cécile THOMAS" userId="607b85399669379e" providerId="LiveId" clId="{AA65F5E7-9822-4163-9F2D-38287C7870B6}" dt="2023-11-22T18:06:02.511" v="318" actId="1076"/>
          <ac:spMkLst>
            <pc:docMk/>
            <pc:sldMk cId="1529803622" sldId="259"/>
            <ac:spMk id="5" creationId="{E9F412F7-BFCE-1CD7-8F4B-311A18FCE4B1}"/>
          </ac:spMkLst>
        </pc:spChg>
        <pc:spChg chg="add mod">
          <ac:chgData name="Cécile THOMAS" userId="607b85399669379e" providerId="LiveId" clId="{AA65F5E7-9822-4163-9F2D-38287C7870B6}" dt="2023-11-22T18:06:04.925" v="319" actId="1076"/>
          <ac:spMkLst>
            <pc:docMk/>
            <pc:sldMk cId="1529803622" sldId="259"/>
            <ac:spMk id="6" creationId="{874977D1-A792-CB6A-CA6D-8B156AADC871}"/>
          </ac:spMkLst>
        </pc:spChg>
        <pc:spChg chg="add mod">
          <ac:chgData name="Cécile THOMAS" userId="607b85399669379e" providerId="LiveId" clId="{AA65F5E7-9822-4163-9F2D-38287C7870B6}" dt="2023-11-22T18:05:36.080" v="305" actId="1076"/>
          <ac:spMkLst>
            <pc:docMk/>
            <pc:sldMk cId="1529803622" sldId="259"/>
            <ac:spMk id="9" creationId="{73AB3262-43C8-A1CF-398C-E06CD09CD555}"/>
          </ac:spMkLst>
        </pc:spChg>
        <pc:spChg chg="add mod">
          <ac:chgData name="Cécile THOMAS" userId="607b85399669379e" providerId="LiveId" clId="{AA65F5E7-9822-4163-9F2D-38287C7870B6}" dt="2023-11-22T18:05:45.680" v="315" actId="20577"/>
          <ac:spMkLst>
            <pc:docMk/>
            <pc:sldMk cId="1529803622" sldId="259"/>
            <ac:spMk id="12" creationId="{6C882A5A-34B6-70DD-3D94-F8F7E27CDD9F}"/>
          </ac:spMkLst>
        </pc:spChg>
        <pc:picChg chg="mod">
          <ac:chgData name="Cécile THOMAS" userId="607b85399669379e" providerId="LiveId" clId="{AA65F5E7-9822-4163-9F2D-38287C7870B6}" dt="2023-11-22T18:06:07.776" v="320" actId="1076"/>
          <ac:picMkLst>
            <pc:docMk/>
            <pc:sldMk cId="1529803622" sldId="259"/>
            <ac:picMk id="2" creationId="{0AEEA423-3B74-D672-B1D8-EE07D99E2E9A}"/>
          </ac:picMkLst>
        </pc:picChg>
        <pc:picChg chg="add mod">
          <ac:chgData name="Cécile THOMAS" userId="607b85399669379e" providerId="LiveId" clId="{AA65F5E7-9822-4163-9F2D-38287C7870B6}" dt="2023-11-22T18:05:34.026" v="304" actId="1076"/>
          <ac:picMkLst>
            <pc:docMk/>
            <pc:sldMk cId="1529803622" sldId="259"/>
            <ac:picMk id="8" creationId="{9A571E7D-4CC1-E07B-9056-97B9BF40A4F2}"/>
          </ac:picMkLst>
        </pc:picChg>
        <pc:picChg chg="add mod">
          <ac:chgData name="Cécile THOMAS" userId="607b85399669379e" providerId="LiveId" clId="{AA65F5E7-9822-4163-9F2D-38287C7870B6}" dt="2023-11-22T18:05:37.535" v="306" actId="1076"/>
          <ac:picMkLst>
            <pc:docMk/>
            <pc:sldMk cId="1529803622" sldId="259"/>
            <ac:picMk id="11" creationId="{626F14D7-650C-2A72-BE8A-41717EA780C7}"/>
          </ac:picMkLst>
        </pc:picChg>
      </pc:sldChg>
      <pc:sldChg chg="del">
        <pc:chgData name="Cécile THOMAS" userId="607b85399669379e" providerId="LiveId" clId="{AA65F5E7-9822-4163-9F2D-38287C7870B6}" dt="2023-11-22T17:55:10.553" v="9" actId="47"/>
        <pc:sldMkLst>
          <pc:docMk/>
          <pc:sldMk cId="3867237642" sldId="259"/>
        </pc:sldMkLst>
      </pc:sldChg>
      <pc:sldChg chg="del">
        <pc:chgData name="Cécile THOMAS" userId="607b85399669379e" providerId="LiveId" clId="{AA65F5E7-9822-4163-9F2D-38287C7870B6}" dt="2023-11-22T17:55:10.553" v="9" actId="47"/>
        <pc:sldMkLst>
          <pc:docMk/>
          <pc:sldMk cId="2252428668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BFC85-1EF9-D7E9-95B4-D1AE83971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72983B-8591-68DC-040E-A961B562C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328353-55E8-A6E9-139F-27BD4787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668A61-F3FC-89CD-319B-4B6C2C9E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746CF9-1EBC-74B0-8694-F05F0587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75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76F56-0CEC-0403-411E-2A01B92B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E6E063-9FA9-3C41-7A48-82C2F88F1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D3EDEB-7000-5F34-B159-5CD6C134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33E986-1AA7-5192-72DC-76D8FE02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1A3983-1A2D-753B-950F-BB8F6269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75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EA30D2-B34B-8F37-D09D-DDF9C1BFF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11D10D-62A6-3235-C9B9-FBA66273D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0DE1A-76AF-5BD5-8F23-1492368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7028CB-9B1A-ABDC-7A7B-FBF1C8C4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0EAF9C-2DA1-5B65-AC04-127E6EFF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48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AD5B9-5068-C9DD-8476-865FCC9E0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8C2C55-1F9D-1857-937A-09F96D0E5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13C6C-3BAB-6E48-7EA5-57F6F509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4AECC3-C77C-4953-99CF-B6363FBA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D2539-443A-3D88-EFAB-CF32BD9F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4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E5CF5-265E-D9B7-668A-725E3517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937CDA-7EF6-B6FD-FBD7-D00499087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970A32-AE67-412B-36BD-626D39C5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BBDD63-0022-7852-F3E0-D7AB4217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C080CA-4F33-DAC3-A4BC-A7D9AA42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43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5E509-AA87-18B7-2389-2787D3B4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5C84D7-57B3-8ED7-2DBF-09E0F34E5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AD86FA-2A0D-227A-80BC-0D8022D99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5AA5DC-4667-121D-9206-2863BE30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328BE0-CEDB-935F-0B2D-97865C61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9D7169-9E14-C46F-C5BA-5B639CBB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29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356B7-043E-2DCF-2E93-777E6D3A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398E03-6EA8-C518-02C5-66FF8B3F1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9C81A0-9581-0473-A26A-70EC2E622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92908A-3100-3650-5EB6-5B6BFE50C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11B7FB-17CE-E8EA-2F7E-5CF0DE3BF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B1B20A-C6FB-48F6-E160-D309AF51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796889-2CDE-BABC-1F0D-EE1865CE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2EFCC-236E-7FF2-4B0E-C52486EC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5A778-D87F-C4C9-DC28-BB523CD4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59EC40-60DE-C0B3-EC74-0E6A1BC7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99B307-29B8-B841-0CF3-F359C118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9A5761-D63E-8EAC-A642-A73267A7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7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4313E3-1846-3797-6FD9-CE1C592F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3DE43D-040C-2A45-7921-71424BC3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674997-6C76-4FAB-702D-6CCE74E4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83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78D96-49C9-5E4D-5616-C2F20685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65A051-02E5-D941-C381-8E6A5271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D06D9-CFE1-99B0-A830-A5DD0E7F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D5A73D-973D-F445-9CA9-81109ABF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C546C8-68F4-672C-4A72-73589E8B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6DD8D2-EBAB-7E5B-F853-67BAE72E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3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9BB99-C21D-2FC6-342E-CF321D55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2FA98E-087A-FA5B-BD32-E5CD5D875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C0205B-54CF-FB45-F9B1-52593423F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1A8212-8696-A207-F249-ED229D35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06299C-A417-8AB4-1605-0B5CCDDD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1865F4-BD83-7180-76B0-4CF1ACBE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60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96D2EE-88BC-DBE4-914F-C2D12E6C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05E7CC-3BC2-03AD-AE11-DEE8F3699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4C9FF2-7862-51F0-F075-ABBAD367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2EC7F-2177-421F-B183-D81D1AEB3124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D603D4-9477-64DD-91DD-0791F55F1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C1CF56-9645-4E55-283D-287C15F1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0F6FD-957F-42CA-A645-E5EACD020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46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9DAFC-385C-ED24-88F7-89404AA8D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3829"/>
            <a:ext cx="9144000" cy="2810268"/>
          </a:xfrm>
        </p:spPr>
        <p:txBody>
          <a:bodyPr>
            <a:normAutofit/>
          </a:bodyPr>
          <a:lstStyle/>
          <a:p>
            <a:r>
              <a:rPr lang="fr-FR" dirty="0" err="1"/>
              <a:t>Matatalab</a:t>
            </a:r>
            <a:r>
              <a:rPr lang="fr-FR" dirty="0"/>
              <a:t> – Vinci Bot</a:t>
            </a:r>
            <a:br>
              <a:rPr lang="fr-FR" dirty="0"/>
            </a:br>
            <a:r>
              <a:rPr lang="fr-FR" sz="6700" b="1" dirty="0"/>
              <a:t>Dessiner un robot</a:t>
            </a:r>
            <a:br>
              <a:rPr lang="fr-FR" sz="6700" b="1" dirty="0"/>
            </a:b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F76A74-76D6-D856-8FF5-9E9045C4F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681" y="3193904"/>
            <a:ext cx="3848637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EEA423-3B74-D672-B1D8-EE07D99E2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25" y="66368"/>
            <a:ext cx="5378246" cy="61400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14DB60-4848-BB80-9817-9E7B4ACB3339}"/>
              </a:ext>
            </a:extLst>
          </p:cNvPr>
          <p:cNvSpPr txBox="1"/>
          <p:nvPr/>
        </p:nvSpPr>
        <p:spPr>
          <a:xfrm>
            <a:off x="668593" y="1120878"/>
            <a:ext cx="4139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Voici le robot que vous avez dessiné</a:t>
            </a:r>
          </a:p>
          <a:p>
            <a:r>
              <a:rPr lang="fr-FR" sz="3200" b="1" dirty="0"/>
              <a:t>en géométrie</a:t>
            </a:r>
          </a:p>
        </p:txBody>
      </p:sp>
    </p:spTree>
    <p:extLst>
      <p:ext uri="{BB962C8B-B14F-4D97-AF65-F5344CB8AC3E}">
        <p14:creationId xmlns:p14="http://schemas.microsoft.com/office/powerpoint/2010/main" val="284603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DE99B3-E3F5-C4A0-7868-AE751CE27113}"/>
              </a:ext>
            </a:extLst>
          </p:cNvPr>
          <p:cNvSpPr txBox="1"/>
          <p:nvPr/>
        </p:nvSpPr>
        <p:spPr>
          <a:xfrm>
            <a:off x="550606" y="476865"/>
            <a:ext cx="1071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Voilà ce que cela donne </a:t>
            </a:r>
          </a:p>
        </p:txBody>
      </p:sp>
      <p:pic>
        <p:nvPicPr>
          <p:cNvPr id="3" name="VID_20231122_183506">
            <a:hlinkClick r:id="" action="ppaction://media"/>
            <a:extLst>
              <a:ext uri="{FF2B5EF4-FFF2-40B4-BE49-F238E27FC236}">
                <a16:creationId xmlns:a16="http://schemas.microsoft.com/office/drawing/2014/main" id="{7152130C-3114-399F-1A2B-85971870F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377" y="1198709"/>
            <a:ext cx="8808391" cy="49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EEA423-3B74-D672-B1D8-EE07D99E2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54" y="154858"/>
            <a:ext cx="5378246" cy="61400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7763B7-89D8-EBD4-264B-2625AF9C8CDE}"/>
              </a:ext>
            </a:extLst>
          </p:cNvPr>
          <p:cNvSpPr txBox="1"/>
          <p:nvPr/>
        </p:nvSpPr>
        <p:spPr>
          <a:xfrm>
            <a:off x="585019" y="513242"/>
            <a:ext cx="413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Reportons les mesures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F412F7-BFCE-1CD7-8F4B-311A18FCE4B1}"/>
              </a:ext>
            </a:extLst>
          </p:cNvPr>
          <p:cNvSpPr txBox="1"/>
          <p:nvPr/>
        </p:nvSpPr>
        <p:spPr>
          <a:xfrm>
            <a:off x="585019" y="2332518"/>
            <a:ext cx="527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Et </a:t>
            </a:r>
            <a:r>
              <a:rPr lang="fr-FR" sz="3200" b="1" dirty="0" err="1"/>
              <a:t>choississons</a:t>
            </a:r>
            <a:r>
              <a:rPr lang="fr-FR" sz="3200" b="1" dirty="0"/>
              <a:t> un « chemin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4977D1-A792-CB6A-CA6D-8B156AADC871}"/>
              </a:ext>
            </a:extLst>
          </p:cNvPr>
          <p:cNvSpPr txBox="1"/>
          <p:nvPr/>
        </p:nvSpPr>
        <p:spPr>
          <a:xfrm>
            <a:off x="614515" y="3339434"/>
            <a:ext cx="527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On teste à chaque étape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571E7D-4CC1-E07B-9056-97B9BF40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36570"/>
            <a:ext cx="4139380" cy="9972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3AB3262-43C8-A1CF-398C-E06CD09CD555}"/>
              </a:ext>
            </a:extLst>
          </p:cNvPr>
          <p:cNvSpPr txBox="1"/>
          <p:nvPr/>
        </p:nvSpPr>
        <p:spPr>
          <a:xfrm>
            <a:off x="4435865" y="5004375"/>
            <a:ext cx="1619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= AVANCER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26F14D7-650C-2A72-BE8A-41717EA78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3" y="5709128"/>
            <a:ext cx="4252452" cy="9940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882A5A-34B6-70DD-3D94-F8F7E27CDD9F}"/>
              </a:ext>
            </a:extLst>
          </p:cNvPr>
          <p:cNvSpPr txBox="1"/>
          <p:nvPr/>
        </p:nvSpPr>
        <p:spPr>
          <a:xfrm>
            <a:off x="4630994" y="5960033"/>
            <a:ext cx="154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= RECULER</a:t>
            </a:r>
          </a:p>
        </p:txBody>
      </p:sp>
    </p:spTree>
    <p:extLst>
      <p:ext uri="{BB962C8B-B14F-4D97-AF65-F5344CB8AC3E}">
        <p14:creationId xmlns:p14="http://schemas.microsoft.com/office/powerpoint/2010/main" val="152980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42</Words>
  <Application>Microsoft Office PowerPoint</Application>
  <PresentationFormat>Grand écran</PresentationFormat>
  <Paragraphs>9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Matatalab – Vinci Bot Dessiner un robot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Matatalab – Vinci Bot Faire se déplacer le robot </dc:title>
  <dc:creator>Cécile THOMAS</dc:creator>
  <cp:lastModifiedBy>Cécile THOMAS</cp:lastModifiedBy>
  <cp:revision>1</cp:revision>
  <dcterms:created xsi:type="dcterms:W3CDTF">2023-11-08T19:52:27Z</dcterms:created>
  <dcterms:modified xsi:type="dcterms:W3CDTF">2023-11-22T18:06:09Z</dcterms:modified>
</cp:coreProperties>
</file>